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AC4DD-22B9-45B7-926B-021DBA6DAA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F624214-80CA-40FA-BCFD-B41A3EF218A2}">
      <dgm:prSet phldrT="[Testo]"/>
      <dgm:spPr/>
      <dgm:t>
        <a:bodyPr/>
        <a:lstStyle/>
        <a:p>
          <a:r>
            <a:rPr lang="it-IT" dirty="0" smtClean="0"/>
            <a:t>Presidente</a:t>
          </a:r>
          <a:endParaRPr lang="it-IT" dirty="0"/>
        </a:p>
      </dgm:t>
    </dgm:pt>
    <dgm:pt modelId="{899EC9FD-9A47-43B9-9144-DE996FC7E2B5}" type="parTrans" cxnId="{7053BB83-DF78-4C27-9381-D6F6678C796B}">
      <dgm:prSet/>
      <dgm:spPr/>
      <dgm:t>
        <a:bodyPr/>
        <a:lstStyle/>
        <a:p>
          <a:endParaRPr lang="it-IT"/>
        </a:p>
      </dgm:t>
    </dgm:pt>
    <dgm:pt modelId="{DD3ABDC1-0722-459F-A079-30106705A5F6}" type="sibTrans" cxnId="{7053BB83-DF78-4C27-9381-D6F6678C796B}">
      <dgm:prSet/>
      <dgm:spPr/>
      <dgm:t>
        <a:bodyPr/>
        <a:lstStyle/>
        <a:p>
          <a:endParaRPr lang="it-IT"/>
        </a:p>
      </dgm:t>
    </dgm:pt>
    <dgm:pt modelId="{7B10CF47-E556-4A5B-82F0-8902AE195CF8}" type="asst">
      <dgm:prSet phldrT="[Testo]"/>
      <dgm:spPr/>
      <dgm:t>
        <a:bodyPr/>
        <a:lstStyle/>
        <a:p>
          <a:r>
            <a:rPr lang="it-IT" dirty="0" smtClean="0"/>
            <a:t>CEO</a:t>
          </a:r>
          <a:endParaRPr lang="it-IT" dirty="0"/>
        </a:p>
      </dgm:t>
    </dgm:pt>
    <dgm:pt modelId="{A72965F4-65AC-41FF-A25E-5FD5EAC51EC6}" type="parTrans" cxnId="{D547E764-C7C1-4A67-BD7F-E1DE4594072A}">
      <dgm:prSet/>
      <dgm:spPr/>
      <dgm:t>
        <a:bodyPr/>
        <a:lstStyle/>
        <a:p>
          <a:endParaRPr lang="it-IT"/>
        </a:p>
      </dgm:t>
    </dgm:pt>
    <dgm:pt modelId="{AD23822A-DE71-47C9-BBA7-1A6FDD96B49D}" type="sibTrans" cxnId="{D547E764-C7C1-4A67-BD7F-E1DE4594072A}">
      <dgm:prSet/>
      <dgm:spPr/>
      <dgm:t>
        <a:bodyPr/>
        <a:lstStyle/>
        <a:p>
          <a:endParaRPr lang="it-IT"/>
        </a:p>
      </dgm:t>
    </dgm:pt>
    <dgm:pt modelId="{144AB5A9-3E75-432C-AFDF-71DFE53976BE}">
      <dgm:prSet phldrT="[Testo]"/>
      <dgm:spPr/>
      <dgm:t>
        <a:bodyPr/>
        <a:lstStyle/>
        <a:p>
          <a:r>
            <a:rPr lang="it-IT" dirty="0" smtClean="0"/>
            <a:t>Risorse Umane</a:t>
          </a:r>
          <a:endParaRPr lang="it-IT" dirty="0"/>
        </a:p>
      </dgm:t>
    </dgm:pt>
    <dgm:pt modelId="{1224B320-28CC-416D-87FC-2497E8C1BEAE}" type="parTrans" cxnId="{A5BB54E2-E76E-4354-BCB9-BE3B3207A7D3}">
      <dgm:prSet/>
      <dgm:spPr/>
      <dgm:t>
        <a:bodyPr/>
        <a:lstStyle/>
        <a:p>
          <a:endParaRPr lang="it-IT"/>
        </a:p>
      </dgm:t>
    </dgm:pt>
    <dgm:pt modelId="{2AECFBFF-67A8-42F4-8103-B7F4EF1BC8D7}" type="sibTrans" cxnId="{A5BB54E2-E76E-4354-BCB9-BE3B3207A7D3}">
      <dgm:prSet/>
      <dgm:spPr/>
      <dgm:t>
        <a:bodyPr/>
        <a:lstStyle/>
        <a:p>
          <a:endParaRPr lang="it-IT"/>
        </a:p>
      </dgm:t>
    </dgm:pt>
    <dgm:pt modelId="{34E5B78A-7984-49AC-AB6E-07D43D58A4AF}">
      <dgm:prSet phldrT="[Testo]"/>
      <dgm:spPr/>
      <dgm:t>
        <a:bodyPr/>
        <a:lstStyle/>
        <a:p>
          <a:r>
            <a:rPr lang="it-IT" dirty="0" smtClean="0"/>
            <a:t>Marketing</a:t>
          </a:r>
          <a:endParaRPr lang="it-IT" dirty="0"/>
        </a:p>
      </dgm:t>
    </dgm:pt>
    <dgm:pt modelId="{9612D117-EDF2-4ADF-BCAD-448208F44157}" type="parTrans" cxnId="{52C2624C-7B95-4E8A-8A53-D44C6107C5E0}">
      <dgm:prSet/>
      <dgm:spPr/>
      <dgm:t>
        <a:bodyPr/>
        <a:lstStyle/>
        <a:p>
          <a:endParaRPr lang="it-IT"/>
        </a:p>
      </dgm:t>
    </dgm:pt>
    <dgm:pt modelId="{7C07088F-02E7-417D-8A5E-2EA00F8DF224}" type="sibTrans" cxnId="{52C2624C-7B95-4E8A-8A53-D44C6107C5E0}">
      <dgm:prSet/>
      <dgm:spPr/>
      <dgm:t>
        <a:bodyPr/>
        <a:lstStyle/>
        <a:p>
          <a:endParaRPr lang="it-IT"/>
        </a:p>
      </dgm:t>
    </dgm:pt>
    <dgm:pt modelId="{65CDC17C-DC8F-441E-87D4-85DCFDBF8594}">
      <dgm:prSet phldrT="[Testo]"/>
      <dgm:spPr/>
      <dgm:t>
        <a:bodyPr/>
        <a:lstStyle/>
        <a:p>
          <a:r>
            <a:rPr lang="it-IT" dirty="0" smtClean="0"/>
            <a:t>Settore ICT,</a:t>
          </a:r>
        </a:p>
        <a:p>
          <a:r>
            <a:rPr lang="it-IT" dirty="0" smtClean="0"/>
            <a:t>Ricerca e sviluppo</a:t>
          </a:r>
          <a:endParaRPr lang="it-IT" dirty="0"/>
        </a:p>
      </dgm:t>
    </dgm:pt>
    <dgm:pt modelId="{8C634DE8-E88A-40C9-8C2A-276FB7B710AD}" type="parTrans" cxnId="{27F6C71E-847F-4C1F-9278-D34E106A7A76}">
      <dgm:prSet/>
      <dgm:spPr/>
      <dgm:t>
        <a:bodyPr/>
        <a:lstStyle/>
        <a:p>
          <a:endParaRPr lang="it-IT"/>
        </a:p>
      </dgm:t>
    </dgm:pt>
    <dgm:pt modelId="{B063927A-A4AA-4BF4-A31E-7FF7FAA876FC}" type="sibTrans" cxnId="{27F6C71E-847F-4C1F-9278-D34E106A7A76}">
      <dgm:prSet/>
      <dgm:spPr/>
      <dgm:t>
        <a:bodyPr/>
        <a:lstStyle/>
        <a:p>
          <a:endParaRPr lang="it-IT"/>
        </a:p>
      </dgm:t>
    </dgm:pt>
    <dgm:pt modelId="{AA191B2D-8DBF-4E3D-8B88-8EBA83C86E20}" type="pres">
      <dgm:prSet presAssocID="{47BAC4DD-22B9-45B7-926B-021DBA6DAA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AF6F77FA-6C53-4E43-9EEF-1822436A9947}" type="pres">
      <dgm:prSet presAssocID="{EF624214-80CA-40FA-BCFD-B41A3EF218A2}" presName="hierRoot1" presStyleCnt="0">
        <dgm:presLayoutVars>
          <dgm:hierBranch val="init"/>
        </dgm:presLayoutVars>
      </dgm:prSet>
      <dgm:spPr/>
    </dgm:pt>
    <dgm:pt modelId="{C091A37B-F876-4E02-9D3B-146144A15BDB}" type="pres">
      <dgm:prSet presAssocID="{EF624214-80CA-40FA-BCFD-B41A3EF218A2}" presName="rootComposite1" presStyleCnt="0"/>
      <dgm:spPr/>
    </dgm:pt>
    <dgm:pt modelId="{FF94E59D-4D97-4E03-8088-E2508A7275DF}" type="pres">
      <dgm:prSet presAssocID="{EF624214-80CA-40FA-BCFD-B41A3EF218A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FECE1F4-81B5-4B30-AA7C-7B88C3262694}" type="pres">
      <dgm:prSet presAssocID="{EF624214-80CA-40FA-BCFD-B41A3EF218A2}" presName="rootConnector1" presStyleLbl="node1" presStyleIdx="0" presStyleCnt="0"/>
      <dgm:spPr/>
      <dgm:t>
        <a:bodyPr/>
        <a:lstStyle/>
        <a:p>
          <a:endParaRPr lang="it-IT"/>
        </a:p>
      </dgm:t>
    </dgm:pt>
    <dgm:pt modelId="{C97405EB-CEE6-41FE-BD19-65D48E2E380C}" type="pres">
      <dgm:prSet presAssocID="{EF624214-80CA-40FA-BCFD-B41A3EF218A2}" presName="hierChild2" presStyleCnt="0"/>
      <dgm:spPr/>
    </dgm:pt>
    <dgm:pt modelId="{6512301A-F506-49E2-AB42-0FBD5C5E6885}" type="pres">
      <dgm:prSet presAssocID="{1224B320-28CC-416D-87FC-2497E8C1BEAE}" presName="Name37" presStyleLbl="parChTrans1D2" presStyleIdx="0" presStyleCnt="4"/>
      <dgm:spPr/>
      <dgm:t>
        <a:bodyPr/>
        <a:lstStyle/>
        <a:p>
          <a:endParaRPr lang="it-IT"/>
        </a:p>
      </dgm:t>
    </dgm:pt>
    <dgm:pt modelId="{678021BA-2859-4FDD-9019-BA47825E59D7}" type="pres">
      <dgm:prSet presAssocID="{144AB5A9-3E75-432C-AFDF-71DFE53976BE}" presName="hierRoot2" presStyleCnt="0">
        <dgm:presLayoutVars>
          <dgm:hierBranch val="init"/>
        </dgm:presLayoutVars>
      </dgm:prSet>
      <dgm:spPr/>
    </dgm:pt>
    <dgm:pt modelId="{F8F615B5-B405-46DB-8BB2-4F81CA0D54B5}" type="pres">
      <dgm:prSet presAssocID="{144AB5A9-3E75-432C-AFDF-71DFE53976BE}" presName="rootComposite" presStyleCnt="0"/>
      <dgm:spPr/>
    </dgm:pt>
    <dgm:pt modelId="{F0523A01-9380-4932-9BCD-41E1FF14BEFE}" type="pres">
      <dgm:prSet presAssocID="{144AB5A9-3E75-432C-AFDF-71DFE53976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461FDAD-1006-40F9-900A-996C5EEDBF19}" type="pres">
      <dgm:prSet presAssocID="{144AB5A9-3E75-432C-AFDF-71DFE53976BE}" presName="rootConnector" presStyleLbl="node2" presStyleIdx="0" presStyleCnt="3"/>
      <dgm:spPr/>
      <dgm:t>
        <a:bodyPr/>
        <a:lstStyle/>
        <a:p>
          <a:endParaRPr lang="it-IT"/>
        </a:p>
      </dgm:t>
    </dgm:pt>
    <dgm:pt modelId="{396A3CB2-A96C-48AD-82C8-FF3D8386907A}" type="pres">
      <dgm:prSet presAssocID="{144AB5A9-3E75-432C-AFDF-71DFE53976BE}" presName="hierChild4" presStyleCnt="0"/>
      <dgm:spPr/>
    </dgm:pt>
    <dgm:pt modelId="{05AF5D9B-F472-4EB2-8570-9D26D00AD7BB}" type="pres">
      <dgm:prSet presAssocID="{144AB5A9-3E75-432C-AFDF-71DFE53976BE}" presName="hierChild5" presStyleCnt="0"/>
      <dgm:spPr/>
    </dgm:pt>
    <dgm:pt modelId="{F25269E8-29D6-4A21-87D7-ADAE0C02A00D}" type="pres">
      <dgm:prSet presAssocID="{9612D117-EDF2-4ADF-BCAD-448208F44157}" presName="Name37" presStyleLbl="parChTrans1D2" presStyleIdx="1" presStyleCnt="4"/>
      <dgm:spPr/>
      <dgm:t>
        <a:bodyPr/>
        <a:lstStyle/>
        <a:p>
          <a:endParaRPr lang="it-IT"/>
        </a:p>
      </dgm:t>
    </dgm:pt>
    <dgm:pt modelId="{5AAADCEE-B4AB-4D9F-ADB2-C4CD9D8BFD7C}" type="pres">
      <dgm:prSet presAssocID="{34E5B78A-7984-49AC-AB6E-07D43D58A4AF}" presName="hierRoot2" presStyleCnt="0">
        <dgm:presLayoutVars>
          <dgm:hierBranch val="init"/>
        </dgm:presLayoutVars>
      </dgm:prSet>
      <dgm:spPr/>
    </dgm:pt>
    <dgm:pt modelId="{61F8DD03-D8F5-4B2B-B109-CF25ACE4C892}" type="pres">
      <dgm:prSet presAssocID="{34E5B78A-7984-49AC-AB6E-07D43D58A4AF}" presName="rootComposite" presStyleCnt="0"/>
      <dgm:spPr/>
    </dgm:pt>
    <dgm:pt modelId="{69E7FF9C-68F1-4FE7-84F8-11162446247E}" type="pres">
      <dgm:prSet presAssocID="{34E5B78A-7984-49AC-AB6E-07D43D58A4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E6066C-ADA9-4575-95CB-04E07978141D}" type="pres">
      <dgm:prSet presAssocID="{34E5B78A-7984-49AC-AB6E-07D43D58A4AF}" presName="rootConnector" presStyleLbl="node2" presStyleIdx="1" presStyleCnt="3"/>
      <dgm:spPr/>
      <dgm:t>
        <a:bodyPr/>
        <a:lstStyle/>
        <a:p>
          <a:endParaRPr lang="it-IT"/>
        </a:p>
      </dgm:t>
    </dgm:pt>
    <dgm:pt modelId="{65A1152E-61AC-4855-AA98-27D62FD6C670}" type="pres">
      <dgm:prSet presAssocID="{34E5B78A-7984-49AC-AB6E-07D43D58A4AF}" presName="hierChild4" presStyleCnt="0"/>
      <dgm:spPr/>
    </dgm:pt>
    <dgm:pt modelId="{7F238CD0-FDD4-4B91-939E-D184CED47B85}" type="pres">
      <dgm:prSet presAssocID="{34E5B78A-7984-49AC-AB6E-07D43D58A4AF}" presName="hierChild5" presStyleCnt="0"/>
      <dgm:spPr/>
    </dgm:pt>
    <dgm:pt modelId="{FFC558B0-6D9F-4592-8A49-14493B021115}" type="pres">
      <dgm:prSet presAssocID="{8C634DE8-E88A-40C9-8C2A-276FB7B710AD}" presName="Name37" presStyleLbl="parChTrans1D2" presStyleIdx="2" presStyleCnt="4"/>
      <dgm:spPr/>
      <dgm:t>
        <a:bodyPr/>
        <a:lstStyle/>
        <a:p>
          <a:endParaRPr lang="it-IT"/>
        </a:p>
      </dgm:t>
    </dgm:pt>
    <dgm:pt modelId="{8014CB41-B3CF-4726-810B-0BEF25A29C75}" type="pres">
      <dgm:prSet presAssocID="{65CDC17C-DC8F-441E-87D4-85DCFDBF8594}" presName="hierRoot2" presStyleCnt="0">
        <dgm:presLayoutVars>
          <dgm:hierBranch val="init"/>
        </dgm:presLayoutVars>
      </dgm:prSet>
      <dgm:spPr/>
    </dgm:pt>
    <dgm:pt modelId="{D78F4E01-9074-4951-A15F-7DA6C60D19D8}" type="pres">
      <dgm:prSet presAssocID="{65CDC17C-DC8F-441E-87D4-85DCFDBF8594}" presName="rootComposite" presStyleCnt="0"/>
      <dgm:spPr/>
    </dgm:pt>
    <dgm:pt modelId="{2FE4B34F-12AB-40AC-B4EC-C7C3B2F94228}" type="pres">
      <dgm:prSet presAssocID="{65CDC17C-DC8F-441E-87D4-85DCFDBF859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C56BB6B-C559-4821-84DA-8575C0634406}" type="pres">
      <dgm:prSet presAssocID="{65CDC17C-DC8F-441E-87D4-85DCFDBF8594}" presName="rootConnector" presStyleLbl="node2" presStyleIdx="2" presStyleCnt="3"/>
      <dgm:spPr/>
      <dgm:t>
        <a:bodyPr/>
        <a:lstStyle/>
        <a:p>
          <a:endParaRPr lang="it-IT"/>
        </a:p>
      </dgm:t>
    </dgm:pt>
    <dgm:pt modelId="{CE564171-C76D-4CC1-82E5-28C2B8829680}" type="pres">
      <dgm:prSet presAssocID="{65CDC17C-DC8F-441E-87D4-85DCFDBF8594}" presName="hierChild4" presStyleCnt="0"/>
      <dgm:spPr/>
    </dgm:pt>
    <dgm:pt modelId="{AEA75E45-B054-49F2-B2EE-97478404369C}" type="pres">
      <dgm:prSet presAssocID="{65CDC17C-DC8F-441E-87D4-85DCFDBF8594}" presName="hierChild5" presStyleCnt="0"/>
      <dgm:spPr/>
    </dgm:pt>
    <dgm:pt modelId="{96783F22-31CD-460C-95D5-47FF0A1DEF81}" type="pres">
      <dgm:prSet presAssocID="{EF624214-80CA-40FA-BCFD-B41A3EF218A2}" presName="hierChild3" presStyleCnt="0"/>
      <dgm:spPr/>
    </dgm:pt>
    <dgm:pt modelId="{33827A3F-67DF-4C1A-AD2B-B2C67DF5EE00}" type="pres">
      <dgm:prSet presAssocID="{A72965F4-65AC-41FF-A25E-5FD5EAC51EC6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6FE09166-5D90-44E5-AA94-6BF72F9FBA56}" type="pres">
      <dgm:prSet presAssocID="{7B10CF47-E556-4A5B-82F0-8902AE195CF8}" presName="hierRoot3" presStyleCnt="0">
        <dgm:presLayoutVars>
          <dgm:hierBranch val="init"/>
        </dgm:presLayoutVars>
      </dgm:prSet>
      <dgm:spPr/>
    </dgm:pt>
    <dgm:pt modelId="{3F55D262-6887-4CCF-8403-5C894529A834}" type="pres">
      <dgm:prSet presAssocID="{7B10CF47-E556-4A5B-82F0-8902AE195CF8}" presName="rootComposite3" presStyleCnt="0"/>
      <dgm:spPr/>
    </dgm:pt>
    <dgm:pt modelId="{55B96B06-19DB-46FA-812D-630C6A6A2F8E}" type="pres">
      <dgm:prSet presAssocID="{7B10CF47-E556-4A5B-82F0-8902AE195CF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95A6A15-22C5-4BC2-B40A-50F8A1F8253D}" type="pres">
      <dgm:prSet presAssocID="{7B10CF47-E556-4A5B-82F0-8902AE195CF8}" presName="rootConnector3" presStyleLbl="asst1" presStyleIdx="0" presStyleCnt="1"/>
      <dgm:spPr/>
      <dgm:t>
        <a:bodyPr/>
        <a:lstStyle/>
        <a:p>
          <a:endParaRPr lang="it-IT"/>
        </a:p>
      </dgm:t>
    </dgm:pt>
    <dgm:pt modelId="{E8162CC8-FA1E-46E0-A41B-A163E13AB802}" type="pres">
      <dgm:prSet presAssocID="{7B10CF47-E556-4A5B-82F0-8902AE195CF8}" presName="hierChild6" presStyleCnt="0"/>
      <dgm:spPr/>
    </dgm:pt>
    <dgm:pt modelId="{4E85688D-3293-480F-9200-009D9C02236B}" type="pres">
      <dgm:prSet presAssocID="{7B10CF47-E556-4A5B-82F0-8902AE195CF8}" presName="hierChild7" presStyleCnt="0"/>
      <dgm:spPr/>
    </dgm:pt>
  </dgm:ptLst>
  <dgm:cxnLst>
    <dgm:cxn modelId="{9550122A-7F64-4A04-9888-0B6C445CD2DC}" type="presOf" srcId="{9612D117-EDF2-4ADF-BCAD-448208F44157}" destId="{F25269E8-29D6-4A21-87D7-ADAE0C02A00D}" srcOrd="0" destOrd="0" presId="urn:microsoft.com/office/officeart/2005/8/layout/orgChart1"/>
    <dgm:cxn modelId="{7053BB83-DF78-4C27-9381-D6F6678C796B}" srcId="{47BAC4DD-22B9-45B7-926B-021DBA6DAA23}" destId="{EF624214-80CA-40FA-BCFD-B41A3EF218A2}" srcOrd="0" destOrd="0" parTransId="{899EC9FD-9A47-43B9-9144-DE996FC7E2B5}" sibTransId="{DD3ABDC1-0722-459F-A079-30106705A5F6}"/>
    <dgm:cxn modelId="{EEA3586C-4F26-4227-98AF-0C9A807196E5}" type="presOf" srcId="{144AB5A9-3E75-432C-AFDF-71DFE53976BE}" destId="{3461FDAD-1006-40F9-900A-996C5EEDBF19}" srcOrd="1" destOrd="0" presId="urn:microsoft.com/office/officeart/2005/8/layout/orgChart1"/>
    <dgm:cxn modelId="{9EC742F0-8CDF-4592-A476-FF710728F78C}" type="presOf" srcId="{8C634DE8-E88A-40C9-8C2A-276FB7B710AD}" destId="{FFC558B0-6D9F-4592-8A49-14493B021115}" srcOrd="0" destOrd="0" presId="urn:microsoft.com/office/officeart/2005/8/layout/orgChart1"/>
    <dgm:cxn modelId="{A5BB54E2-E76E-4354-BCB9-BE3B3207A7D3}" srcId="{EF624214-80CA-40FA-BCFD-B41A3EF218A2}" destId="{144AB5A9-3E75-432C-AFDF-71DFE53976BE}" srcOrd="1" destOrd="0" parTransId="{1224B320-28CC-416D-87FC-2497E8C1BEAE}" sibTransId="{2AECFBFF-67A8-42F4-8103-B7F4EF1BC8D7}"/>
    <dgm:cxn modelId="{27F6C71E-847F-4C1F-9278-D34E106A7A76}" srcId="{EF624214-80CA-40FA-BCFD-B41A3EF218A2}" destId="{65CDC17C-DC8F-441E-87D4-85DCFDBF8594}" srcOrd="3" destOrd="0" parTransId="{8C634DE8-E88A-40C9-8C2A-276FB7B710AD}" sibTransId="{B063927A-A4AA-4BF4-A31E-7FF7FAA876FC}"/>
    <dgm:cxn modelId="{6891B5DA-8B31-4349-9E0A-9630B8C70987}" type="presOf" srcId="{34E5B78A-7984-49AC-AB6E-07D43D58A4AF}" destId="{62E6066C-ADA9-4575-95CB-04E07978141D}" srcOrd="1" destOrd="0" presId="urn:microsoft.com/office/officeart/2005/8/layout/orgChart1"/>
    <dgm:cxn modelId="{220C0170-7D73-49A4-934A-DD8A8FEFD3F7}" type="presOf" srcId="{A72965F4-65AC-41FF-A25E-5FD5EAC51EC6}" destId="{33827A3F-67DF-4C1A-AD2B-B2C67DF5EE00}" srcOrd="0" destOrd="0" presId="urn:microsoft.com/office/officeart/2005/8/layout/orgChart1"/>
    <dgm:cxn modelId="{52C2624C-7B95-4E8A-8A53-D44C6107C5E0}" srcId="{EF624214-80CA-40FA-BCFD-B41A3EF218A2}" destId="{34E5B78A-7984-49AC-AB6E-07D43D58A4AF}" srcOrd="2" destOrd="0" parTransId="{9612D117-EDF2-4ADF-BCAD-448208F44157}" sibTransId="{7C07088F-02E7-417D-8A5E-2EA00F8DF224}"/>
    <dgm:cxn modelId="{D547E764-C7C1-4A67-BD7F-E1DE4594072A}" srcId="{EF624214-80CA-40FA-BCFD-B41A3EF218A2}" destId="{7B10CF47-E556-4A5B-82F0-8902AE195CF8}" srcOrd="0" destOrd="0" parTransId="{A72965F4-65AC-41FF-A25E-5FD5EAC51EC6}" sibTransId="{AD23822A-DE71-47C9-BBA7-1A6FDD96B49D}"/>
    <dgm:cxn modelId="{A02B5F2D-584A-4E04-9A72-C9CC5C9A7845}" type="presOf" srcId="{34E5B78A-7984-49AC-AB6E-07D43D58A4AF}" destId="{69E7FF9C-68F1-4FE7-84F8-11162446247E}" srcOrd="0" destOrd="0" presId="urn:microsoft.com/office/officeart/2005/8/layout/orgChart1"/>
    <dgm:cxn modelId="{CDEEF485-91A8-48D0-B116-07BEB74B5ABB}" type="presOf" srcId="{7B10CF47-E556-4A5B-82F0-8902AE195CF8}" destId="{55B96B06-19DB-46FA-812D-630C6A6A2F8E}" srcOrd="0" destOrd="0" presId="urn:microsoft.com/office/officeart/2005/8/layout/orgChart1"/>
    <dgm:cxn modelId="{0F584FAF-6E44-4F6F-BA2C-28683B44CFD8}" type="presOf" srcId="{144AB5A9-3E75-432C-AFDF-71DFE53976BE}" destId="{F0523A01-9380-4932-9BCD-41E1FF14BEFE}" srcOrd="0" destOrd="0" presId="urn:microsoft.com/office/officeart/2005/8/layout/orgChart1"/>
    <dgm:cxn modelId="{63987212-62FF-4615-B6E4-4DB98D0FE551}" type="presOf" srcId="{EF624214-80CA-40FA-BCFD-B41A3EF218A2}" destId="{FF94E59D-4D97-4E03-8088-E2508A7275DF}" srcOrd="0" destOrd="0" presId="urn:microsoft.com/office/officeart/2005/8/layout/orgChart1"/>
    <dgm:cxn modelId="{4FC310DF-5522-49B9-A474-C0359ABBFDB5}" type="presOf" srcId="{65CDC17C-DC8F-441E-87D4-85DCFDBF8594}" destId="{EC56BB6B-C559-4821-84DA-8575C0634406}" srcOrd="1" destOrd="0" presId="urn:microsoft.com/office/officeart/2005/8/layout/orgChart1"/>
    <dgm:cxn modelId="{DA6009CB-3450-41A7-924E-A7BB9760BAA8}" type="presOf" srcId="{65CDC17C-DC8F-441E-87D4-85DCFDBF8594}" destId="{2FE4B34F-12AB-40AC-B4EC-C7C3B2F94228}" srcOrd="0" destOrd="0" presId="urn:microsoft.com/office/officeart/2005/8/layout/orgChart1"/>
    <dgm:cxn modelId="{58EFD2D9-CDAF-43F7-B8F2-398A4A8F7CC4}" type="presOf" srcId="{1224B320-28CC-416D-87FC-2497E8C1BEAE}" destId="{6512301A-F506-49E2-AB42-0FBD5C5E6885}" srcOrd="0" destOrd="0" presId="urn:microsoft.com/office/officeart/2005/8/layout/orgChart1"/>
    <dgm:cxn modelId="{48D9618A-BEE3-4AA3-8A12-458B08662BDD}" type="presOf" srcId="{EF624214-80CA-40FA-BCFD-B41A3EF218A2}" destId="{7FECE1F4-81B5-4B30-AA7C-7B88C3262694}" srcOrd="1" destOrd="0" presId="urn:microsoft.com/office/officeart/2005/8/layout/orgChart1"/>
    <dgm:cxn modelId="{7DA44EE6-8B8F-45C3-9891-8B811C64FDEB}" type="presOf" srcId="{7B10CF47-E556-4A5B-82F0-8902AE195CF8}" destId="{095A6A15-22C5-4BC2-B40A-50F8A1F8253D}" srcOrd="1" destOrd="0" presId="urn:microsoft.com/office/officeart/2005/8/layout/orgChart1"/>
    <dgm:cxn modelId="{35C5085F-C206-4A9F-B36C-3E131100F9C3}" type="presOf" srcId="{47BAC4DD-22B9-45B7-926B-021DBA6DAA23}" destId="{AA191B2D-8DBF-4E3D-8B88-8EBA83C86E20}" srcOrd="0" destOrd="0" presId="urn:microsoft.com/office/officeart/2005/8/layout/orgChart1"/>
    <dgm:cxn modelId="{5E42CCA1-52C6-4A72-91BC-0858E829F765}" type="presParOf" srcId="{AA191B2D-8DBF-4E3D-8B88-8EBA83C86E20}" destId="{AF6F77FA-6C53-4E43-9EEF-1822436A9947}" srcOrd="0" destOrd="0" presId="urn:microsoft.com/office/officeart/2005/8/layout/orgChart1"/>
    <dgm:cxn modelId="{30D840A0-C9BF-4FB2-8F85-ADAB142A975F}" type="presParOf" srcId="{AF6F77FA-6C53-4E43-9EEF-1822436A9947}" destId="{C091A37B-F876-4E02-9D3B-146144A15BDB}" srcOrd="0" destOrd="0" presId="urn:microsoft.com/office/officeart/2005/8/layout/orgChart1"/>
    <dgm:cxn modelId="{F87A5EC5-C46E-48CE-B25E-6E58C3545616}" type="presParOf" srcId="{C091A37B-F876-4E02-9D3B-146144A15BDB}" destId="{FF94E59D-4D97-4E03-8088-E2508A7275DF}" srcOrd="0" destOrd="0" presId="urn:microsoft.com/office/officeart/2005/8/layout/orgChart1"/>
    <dgm:cxn modelId="{B5561240-EBA9-41D8-AA7C-B3C272B56293}" type="presParOf" srcId="{C091A37B-F876-4E02-9D3B-146144A15BDB}" destId="{7FECE1F4-81B5-4B30-AA7C-7B88C3262694}" srcOrd="1" destOrd="0" presId="urn:microsoft.com/office/officeart/2005/8/layout/orgChart1"/>
    <dgm:cxn modelId="{07EFBF52-CE4F-40D6-8F65-C76838ED41D6}" type="presParOf" srcId="{AF6F77FA-6C53-4E43-9EEF-1822436A9947}" destId="{C97405EB-CEE6-41FE-BD19-65D48E2E380C}" srcOrd="1" destOrd="0" presId="urn:microsoft.com/office/officeart/2005/8/layout/orgChart1"/>
    <dgm:cxn modelId="{E1DFFCBF-4297-43B9-A752-FFE2ABFAC918}" type="presParOf" srcId="{C97405EB-CEE6-41FE-BD19-65D48E2E380C}" destId="{6512301A-F506-49E2-AB42-0FBD5C5E6885}" srcOrd="0" destOrd="0" presId="urn:microsoft.com/office/officeart/2005/8/layout/orgChart1"/>
    <dgm:cxn modelId="{04E0546E-8702-4E7F-93D7-4B791D011A3B}" type="presParOf" srcId="{C97405EB-CEE6-41FE-BD19-65D48E2E380C}" destId="{678021BA-2859-4FDD-9019-BA47825E59D7}" srcOrd="1" destOrd="0" presId="urn:microsoft.com/office/officeart/2005/8/layout/orgChart1"/>
    <dgm:cxn modelId="{D552DD2C-C14B-4FB9-B2CB-F85F7E2F917A}" type="presParOf" srcId="{678021BA-2859-4FDD-9019-BA47825E59D7}" destId="{F8F615B5-B405-46DB-8BB2-4F81CA0D54B5}" srcOrd="0" destOrd="0" presId="urn:microsoft.com/office/officeart/2005/8/layout/orgChart1"/>
    <dgm:cxn modelId="{59DCF551-1D5F-4003-9D5C-590C8A71039C}" type="presParOf" srcId="{F8F615B5-B405-46DB-8BB2-4F81CA0D54B5}" destId="{F0523A01-9380-4932-9BCD-41E1FF14BEFE}" srcOrd="0" destOrd="0" presId="urn:microsoft.com/office/officeart/2005/8/layout/orgChart1"/>
    <dgm:cxn modelId="{BB83F877-4B98-4AD9-BF16-7E05BEB50C15}" type="presParOf" srcId="{F8F615B5-B405-46DB-8BB2-4F81CA0D54B5}" destId="{3461FDAD-1006-40F9-900A-996C5EEDBF19}" srcOrd="1" destOrd="0" presId="urn:microsoft.com/office/officeart/2005/8/layout/orgChart1"/>
    <dgm:cxn modelId="{BD4EFB53-9529-40F2-9F1A-94EAFCC0A80A}" type="presParOf" srcId="{678021BA-2859-4FDD-9019-BA47825E59D7}" destId="{396A3CB2-A96C-48AD-82C8-FF3D8386907A}" srcOrd="1" destOrd="0" presId="urn:microsoft.com/office/officeart/2005/8/layout/orgChart1"/>
    <dgm:cxn modelId="{3472C529-A83F-450E-B9ED-35374963DD69}" type="presParOf" srcId="{678021BA-2859-4FDD-9019-BA47825E59D7}" destId="{05AF5D9B-F472-4EB2-8570-9D26D00AD7BB}" srcOrd="2" destOrd="0" presId="urn:microsoft.com/office/officeart/2005/8/layout/orgChart1"/>
    <dgm:cxn modelId="{74E2E49C-301E-4A8C-813C-FF279EC6A009}" type="presParOf" srcId="{C97405EB-CEE6-41FE-BD19-65D48E2E380C}" destId="{F25269E8-29D6-4A21-87D7-ADAE0C02A00D}" srcOrd="2" destOrd="0" presId="urn:microsoft.com/office/officeart/2005/8/layout/orgChart1"/>
    <dgm:cxn modelId="{343EAED2-4D9B-4552-851D-2E9868217CC0}" type="presParOf" srcId="{C97405EB-CEE6-41FE-BD19-65D48E2E380C}" destId="{5AAADCEE-B4AB-4D9F-ADB2-C4CD9D8BFD7C}" srcOrd="3" destOrd="0" presId="urn:microsoft.com/office/officeart/2005/8/layout/orgChart1"/>
    <dgm:cxn modelId="{477F0AE8-F87B-42CD-8464-0B663428936C}" type="presParOf" srcId="{5AAADCEE-B4AB-4D9F-ADB2-C4CD9D8BFD7C}" destId="{61F8DD03-D8F5-4B2B-B109-CF25ACE4C892}" srcOrd="0" destOrd="0" presId="urn:microsoft.com/office/officeart/2005/8/layout/orgChart1"/>
    <dgm:cxn modelId="{C1CDA92E-950C-448B-A8B1-B58F5A9DF51A}" type="presParOf" srcId="{61F8DD03-D8F5-4B2B-B109-CF25ACE4C892}" destId="{69E7FF9C-68F1-4FE7-84F8-11162446247E}" srcOrd="0" destOrd="0" presId="urn:microsoft.com/office/officeart/2005/8/layout/orgChart1"/>
    <dgm:cxn modelId="{BD86C13C-2E4F-4D47-AAB3-B850B7899304}" type="presParOf" srcId="{61F8DD03-D8F5-4B2B-B109-CF25ACE4C892}" destId="{62E6066C-ADA9-4575-95CB-04E07978141D}" srcOrd="1" destOrd="0" presId="urn:microsoft.com/office/officeart/2005/8/layout/orgChart1"/>
    <dgm:cxn modelId="{6D50589E-5D47-4E7B-9D11-2F47715D806C}" type="presParOf" srcId="{5AAADCEE-B4AB-4D9F-ADB2-C4CD9D8BFD7C}" destId="{65A1152E-61AC-4855-AA98-27D62FD6C670}" srcOrd="1" destOrd="0" presId="urn:microsoft.com/office/officeart/2005/8/layout/orgChart1"/>
    <dgm:cxn modelId="{B9FEDF73-57E9-48B7-A64E-BB105643E9E6}" type="presParOf" srcId="{5AAADCEE-B4AB-4D9F-ADB2-C4CD9D8BFD7C}" destId="{7F238CD0-FDD4-4B91-939E-D184CED47B85}" srcOrd="2" destOrd="0" presId="urn:microsoft.com/office/officeart/2005/8/layout/orgChart1"/>
    <dgm:cxn modelId="{0A152382-CDCF-4772-87EE-755568E30100}" type="presParOf" srcId="{C97405EB-CEE6-41FE-BD19-65D48E2E380C}" destId="{FFC558B0-6D9F-4592-8A49-14493B021115}" srcOrd="4" destOrd="0" presId="urn:microsoft.com/office/officeart/2005/8/layout/orgChart1"/>
    <dgm:cxn modelId="{860896C7-2E3B-4286-878D-ECFFDBF0EEF4}" type="presParOf" srcId="{C97405EB-CEE6-41FE-BD19-65D48E2E380C}" destId="{8014CB41-B3CF-4726-810B-0BEF25A29C75}" srcOrd="5" destOrd="0" presId="urn:microsoft.com/office/officeart/2005/8/layout/orgChart1"/>
    <dgm:cxn modelId="{48F243DF-B0F9-4A47-8E15-737C3E27739D}" type="presParOf" srcId="{8014CB41-B3CF-4726-810B-0BEF25A29C75}" destId="{D78F4E01-9074-4951-A15F-7DA6C60D19D8}" srcOrd="0" destOrd="0" presId="urn:microsoft.com/office/officeart/2005/8/layout/orgChart1"/>
    <dgm:cxn modelId="{39157F0B-B994-4866-B21C-09D325902397}" type="presParOf" srcId="{D78F4E01-9074-4951-A15F-7DA6C60D19D8}" destId="{2FE4B34F-12AB-40AC-B4EC-C7C3B2F94228}" srcOrd="0" destOrd="0" presId="urn:microsoft.com/office/officeart/2005/8/layout/orgChart1"/>
    <dgm:cxn modelId="{37407756-3070-4C77-81BE-4A0610BDAB8C}" type="presParOf" srcId="{D78F4E01-9074-4951-A15F-7DA6C60D19D8}" destId="{EC56BB6B-C559-4821-84DA-8575C0634406}" srcOrd="1" destOrd="0" presId="urn:microsoft.com/office/officeart/2005/8/layout/orgChart1"/>
    <dgm:cxn modelId="{25BAE8D2-5332-4DDB-BEB8-32B74DC1DFD8}" type="presParOf" srcId="{8014CB41-B3CF-4726-810B-0BEF25A29C75}" destId="{CE564171-C76D-4CC1-82E5-28C2B8829680}" srcOrd="1" destOrd="0" presId="urn:microsoft.com/office/officeart/2005/8/layout/orgChart1"/>
    <dgm:cxn modelId="{92FA111C-E3A6-4517-9C17-B9E589925EEA}" type="presParOf" srcId="{8014CB41-B3CF-4726-810B-0BEF25A29C75}" destId="{AEA75E45-B054-49F2-B2EE-97478404369C}" srcOrd="2" destOrd="0" presId="urn:microsoft.com/office/officeart/2005/8/layout/orgChart1"/>
    <dgm:cxn modelId="{5FD9780B-8F5F-4FFB-89D1-F4E43FA4D6E4}" type="presParOf" srcId="{AF6F77FA-6C53-4E43-9EEF-1822436A9947}" destId="{96783F22-31CD-460C-95D5-47FF0A1DEF81}" srcOrd="2" destOrd="0" presId="urn:microsoft.com/office/officeart/2005/8/layout/orgChart1"/>
    <dgm:cxn modelId="{A6B26250-D025-4F3C-A661-C1585D6BB8ED}" type="presParOf" srcId="{96783F22-31CD-460C-95D5-47FF0A1DEF81}" destId="{33827A3F-67DF-4C1A-AD2B-B2C67DF5EE00}" srcOrd="0" destOrd="0" presId="urn:microsoft.com/office/officeart/2005/8/layout/orgChart1"/>
    <dgm:cxn modelId="{5EA0770D-BD3A-46EA-A0E8-3EED070F531A}" type="presParOf" srcId="{96783F22-31CD-460C-95D5-47FF0A1DEF81}" destId="{6FE09166-5D90-44E5-AA94-6BF72F9FBA56}" srcOrd="1" destOrd="0" presId="urn:microsoft.com/office/officeart/2005/8/layout/orgChart1"/>
    <dgm:cxn modelId="{C5298058-09A7-40B8-BE7D-B3DE093513BC}" type="presParOf" srcId="{6FE09166-5D90-44E5-AA94-6BF72F9FBA56}" destId="{3F55D262-6887-4CCF-8403-5C894529A834}" srcOrd="0" destOrd="0" presId="urn:microsoft.com/office/officeart/2005/8/layout/orgChart1"/>
    <dgm:cxn modelId="{28BE138A-D89E-47B6-83C3-D8CD1DA355AB}" type="presParOf" srcId="{3F55D262-6887-4CCF-8403-5C894529A834}" destId="{55B96B06-19DB-46FA-812D-630C6A6A2F8E}" srcOrd="0" destOrd="0" presId="urn:microsoft.com/office/officeart/2005/8/layout/orgChart1"/>
    <dgm:cxn modelId="{48D2ABB2-21FD-443F-B20D-E6B91646338E}" type="presParOf" srcId="{3F55D262-6887-4CCF-8403-5C894529A834}" destId="{095A6A15-22C5-4BC2-B40A-50F8A1F8253D}" srcOrd="1" destOrd="0" presId="urn:microsoft.com/office/officeart/2005/8/layout/orgChart1"/>
    <dgm:cxn modelId="{256CE026-CFD3-4468-9DD1-39F090E4DCBF}" type="presParOf" srcId="{6FE09166-5D90-44E5-AA94-6BF72F9FBA56}" destId="{E8162CC8-FA1E-46E0-A41B-A163E13AB802}" srcOrd="1" destOrd="0" presId="urn:microsoft.com/office/officeart/2005/8/layout/orgChart1"/>
    <dgm:cxn modelId="{EAF720F2-CACD-4B55-B2F9-70EFECE7352A}" type="presParOf" srcId="{6FE09166-5D90-44E5-AA94-6BF72F9FBA56}" destId="{4E85688D-3293-480F-9200-009D9C0223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27A3F-67DF-4C1A-AD2B-B2C67DF5EE00}">
      <dsp:nvSpPr>
        <dsp:cNvPr id="0" name=""/>
        <dsp:cNvSpPr/>
      </dsp:nvSpPr>
      <dsp:spPr>
        <a:xfrm>
          <a:off x="2913412" y="642404"/>
          <a:ext cx="134587" cy="589619"/>
        </a:xfrm>
        <a:custGeom>
          <a:avLst/>
          <a:gdLst/>
          <a:ahLst/>
          <a:cxnLst/>
          <a:rect l="0" t="0" r="0" b="0"/>
          <a:pathLst>
            <a:path>
              <a:moveTo>
                <a:pt x="134587" y="0"/>
              </a:moveTo>
              <a:lnTo>
                <a:pt x="134587" y="589619"/>
              </a:lnTo>
              <a:lnTo>
                <a:pt x="0" y="58961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558B0-6D9F-4592-8A49-14493B021115}">
      <dsp:nvSpPr>
        <dsp:cNvPr id="0" name=""/>
        <dsp:cNvSpPr/>
      </dsp:nvSpPr>
      <dsp:spPr>
        <a:xfrm>
          <a:off x="3047999" y="642404"/>
          <a:ext cx="1550956" cy="1179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652"/>
              </a:lnTo>
              <a:lnTo>
                <a:pt x="1550956" y="1044652"/>
              </a:lnTo>
              <a:lnTo>
                <a:pt x="1550956" y="11792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269E8-29D6-4A21-87D7-ADAE0C02A00D}">
      <dsp:nvSpPr>
        <dsp:cNvPr id="0" name=""/>
        <dsp:cNvSpPr/>
      </dsp:nvSpPr>
      <dsp:spPr>
        <a:xfrm>
          <a:off x="3002279" y="642404"/>
          <a:ext cx="91440" cy="11792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92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2301A-F506-49E2-AB42-0FBD5C5E6885}">
      <dsp:nvSpPr>
        <dsp:cNvPr id="0" name=""/>
        <dsp:cNvSpPr/>
      </dsp:nvSpPr>
      <dsp:spPr>
        <a:xfrm>
          <a:off x="1497043" y="642404"/>
          <a:ext cx="1550956" cy="1179239"/>
        </a:xfrm>
        <a:custGeom>
          <a:avLst/>
          <a:gdLst/>
          <a:ahLst/>
          <a:cxnLst/>
          <a:rect l="0" t="0" r="0" b="0"/>
          <a:pathLst>
            <a:path>
              <a:moveTo>
                <a:pt x="1550956" y="0"/>
              </a:moveTo>
              <a:lnTo>
                <a:pt x="1550956" y="1044652"/>
              </a:lnTo>
              <a:lnTo>
                <a:pt x="0" y="1044652"/>
              </a:lnTo>
              <a:lnTo>
                <a:pt x="0" y="11792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4E59D-4D97-4E03-8088-E2508A7275DF}">
      <dsp:nvSpPr>
        <dsp:cNvPr id="0" name=""/>
        <dsp:cNvSpPr/>
      </dsp:nvSpPr>
      <dsp:spPr>
        <a:xfrm>
          <a:off x="2407108" y="1513"/>
          <a:ext cx="1281782" cy="64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Presidente</a:t>
          </a:r>
          <a:endParaRPr lang="it-IT" sz="1300" kern="1200" dirty="0"/>
        </a:p>
      </dsp:txBody>
      <dsp:txXfrm>
        <a:off x="2407108" y="1513"/>
        <a:ext cx="1281782" cy="640891"/>
      </dsp:txXfrm>
    </dsp:sp>
    <dsp:sp modelId="{F0523A01-9380-4932-9BCD-41E1FF14BEFE}">
      <dsp:nvSpPr>
        <dsp:cNvPr id="0" name=""/>
        <dsp:cNvSpPr/>
      </dsp:nvSpPr>
      <dsp:spPr>
        <a:xfrm>
          <a:off x="856152" y="1821643"/>
          <a:ext cx="1281782" cy="64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Risorse Umane</a:t>
          </a:r>
          <a:endParaRPr lang="it-IT" sz="1300" kern="1200" dirty="0"/>
        </a:p>
      </dsp:txBody>
      <dsp:txXfrm>
        <a:off x="856152" y="1821643"/>
        <a:ext cx="1281782" cy="640891"/>
      </dsp:txXfrm>
    </dsp:sp>
    <dsp:sp modelId="{69E7FF9C-68F1-4FE7-84F8-11162446247E}">
      <dsp:nvSpPr>
        <dsp:cNvPr id="0" name=""/>
        <dsp:cNvSpPr/>
      </dsp:nvSpPr>
      <dsp:spPr>
        <a:xfrm>
          <a:off x="2407108" y="1821643"/>
          <a:ext cx="1281782" cy="64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Marketing</a:t>
          </a:r>
          <a:endParaRPr lang="it-IT" sz="1300" kern="1200" dirty="0"/>
        </a:p>
      </dsp:txBody>
      <dsp:txXfrm>
        <a:off x="2407108" y="1821643"/>
        <a:ext cx="1281782" cy="640891"/>
      </dsp:txXfrm>
    </dsp:sp>
    <dsp:sp modelId="{2FE4B34F-12AB-40AC-B4EC-C7C3B2F94228}">
      <dsp:nvSpPr>
        <dsp:cNvPr id="0" name=""/>
        <dsp:cNvSpPr/>
      </dsp:nvSpPr>
      <dsp:spPr>
        <a:xfrm>
          <a:off x="3958065" y="1821643"/>
          <a:ext cx="1281782" cy="64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Settore ICT,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Ricerca e sviluppo</a:t>
          </a:r>
          <a:endParaRPr lang="it-IT" sz="1300" kern="1200" dirty="0"/>
        </a:p>
      </dsp:txBody>
      <dsp:txXfrm>
        <a:off x="3958065" y="1821643"/>
        <a:ext cx="1281782" cy="640891"/>
      </dsp:txXfrm>
    </dsp:sp>
    <dsp:sp modelId="{55B96B06-19DB-46FA-812D-630C6A6A2F8E}">
      <dsp:nvSpPr>
        <dsp:cNvPr id="0" name=""/>
        <dsp:cNvSpPr/>
      </dsp:nvSpPr>
      <dsp:spPr>
        <a:xfrm>
          <a:off x="1631630" y="911578"/>
          <a:ext cx="1281782" cy="64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CEO</a:t>
          </a:r>
          <a:endParaRPr lang="it-IT" sz="1300" kern="1200" dirty="0"/>
        </a:p>
      </dsp:txBody>
      <dsp:txXfrm>
        <a:off x="1631630" y="911578"/>
        <a:ext cx="1281782" cy="64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537F91-974B-42D0-BDA9-287D743332DC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6A7D1C-EC8E-4BC7-A055-7A854F3F6E6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PCTO presso--------------------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pPr algn="r"/>
            <a:r>
              <a:rPr lang="it-IT" dirty="0" smtClean="0"/>
              <a:t>Nome Cognome </a:t>
            </a:r>
          </a:p>
          <a:p>
            <a:pPr algn="r"/>
            <a:r>
              <a:rPr lang="it-IT" dirty="0" smtClean="0"/>
              <a:t>Classe   ----------</a:t>
            </a:r>
          </a:p>
          <a:p>
            <a:pPr algn="r"/>
            <a:r>
              <a:rPr lang="it-IT" dirty="0" smtClean="0"/>
              <a:t>Liceo </a:t>
            </a:r>
            <a:r>
              <a:rPr lang="it-IT" i="1" dirty="0" smtClean="0"/>
              <a:t>G. Novello </a:t>
            </a:r>
            <a:r>
              <a:rPr lang="it-IT" dirty="0" smtClean="0"/>
              <a:t>A.S. 2023-24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25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2708920"/>
            <a:ext cx="8208911" cy="34506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/>
              <a:t>Periodo di svolgimento: </a:t>
            </a: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Numero </a:t>
            </a:r>
            <a:r>
              <a:rPr lang="it-IT" b="1" i="1" dirty="0"/>
              <a:t>ore effettuate: </a:t>
            </a: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Soggetto </a:t>
            </a:r>
            <a:r>
              <a:rPr lang="it-IT" b="1" i="1" dirty="0"/>
              <a:t>ospitante: </a:t>
            </a: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Tutor </a:t>
            </a:r>
            <a:r>
              <a:rPr lang="it-IT" b="1" i="1" dirty="0"/>
              <a:t>interno</a:t>
            </a:r>
            <a:r>
              <a:rPr lang="it-IT" b="1" i="1" dirty="0" smtClean="0"/>
              <a:t>: prof.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/>
              <a:t>Tutor esterno</a:t>
            </a:r>
            <a:r>
              <a:rPr lang="it-IT" b="1" i="1" dirty="0" smtClean="0"/>
              <a:t>: Nome e Cognome, qualifica professionale all’interno dell’azienda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Il contesto: tempistiche e dettagli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541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 err="1" smtClean="0"/>
              <a:t>Mission</a:t>
            </a:r>
            <a:r>
              <a:rPr lang="it-IT" b="1" i="1" dirty="0" smtClean="0"/>
              <a:t>: (di cosa si occupa, obiettivi del mercato…)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Vision: valori aziendali sia interni (nei confronti  dei dipendenti) che esterni (come produce sul mercato)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Numero dipendenti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Numero sedi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L’ente o l’Azienda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9541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Inserire eventuale organigramma dell’Azienda e/o immagini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L’ente o l’Azienda</a:t>
            </a:r>
            <a:endParaRPr lang="it-IT" sz="4000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37819647"/>
              </p:ext>
            </p:extLst>
          </p:nvPr>
        </p:nvGraphicFramePr>
        <p:xfrm>
          <a:off x="1619672" y="3284984"/>
          <a:ext cx="609600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7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4059973" cy="3450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In quale gruppo di lavoro sei stato inserito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Con chi hai svolto la tua esperienza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Chi ti ha guidato </a:t>
            </a:r>
            <a:r>
              <a:rPr lang="it-IT" sz="2000" b="1" i="1" dirty="0" smtClean="0"/>
              <a:t>(non sempre coincide col tutor aziendale)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Il Team</a:t>
            </a:r>
            <a:endParaRPr lang="it-IT" sz="4000" dirty="0"/>
          </a:p>
        </p:txBody>
      </p:sp>
      <p:pic>
        <p:nvPicPr>
          <p:cNvPr id="2050" name="Picture 2" descr="Treffen Geschäft Büro - Kostenloses Foto auf Pixabay - Pixab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264" y="3212976"/>
            <a:ext cx="3765632" cy="250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5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4131981" cy="345069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Di cosa ti sei occupato?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Che compiti hai svolto? Quali strumenti hai utilizzato?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Quali altri compiti/strumenti venivano utilizzati dal resto del personale?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A chi rispondevi del tuo lavoro?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Le mansioni</a:t>
            </a:r>
            <a:endParaRPr lang="it-IT" sz="4000" dirty="0"/>
          </a:p>
        </p:txBody>
      </p:sp>
      <p:pic>
        <p:nvPicPr>
          <p:cNvPr id="1026" name="Picture 2" descr="C:\Users\rosa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3779291" cy="21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0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708919"/>
            <a:ext cx="7408333" cy="341724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Quali difficoltà hai incontrato?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Come le hai superate? Chi ti ha supportato?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Conoscenze e competenze: cosa hai imparato in questa esperienza? Su quali competenze trasversali o specifiche ahi lavorato?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Hai messo a frutto aspetti appresi a scuola?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L’esperienza: aspetti positivi e negativi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1547664" y="150466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smtClean="0"/>
              <a:t>(Si può pensare di inserire anche una TABELLA riassuntiva)</a:t>
            </a:r>
          </a:p>
        </p:txBody>
      </p:sp>
    </p:spTree>
    <p:extLst>
      <p:ext uri="{BB962C8B-B14F-4D97-AF65-F5344CB8AC3E}">
        <p14:creationId xmlns:p14="http://schemas.microsoft.com/office/powerpoint/2010/main" val="29416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44644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Cosa ti ha lasciato questa esperienza dal punto di vista personale? La ripeteresti?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Questa esperienza ti ha orientato nelle tue scelte future (universitarie o lavorative) facendoti comprendere meglio chi sei e cosa vuoi fare?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Ti ha fatto cambiare idea sul tuo Progetto di vita?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/>
              <a:t>Immaginavi così le dinamiche di un ambiente lavorativo/extrascolastico o avevi aspettative diverse?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Valutazione dell’esperienza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2720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b="1" i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b="1" i="1" dirty="0" smtClean="0"/>
              <a:t>Educazione Civica: </a:t>
            </a:r>
            <a:r>
              <a:rPr lang="it-IT" b="1" dirty="0"/>
              <a:t>s</a:t>
            </a:r>
            <a:r>
              <a:rPr lang="it-IT" b="1" dirty="0" smtClean="0"/>
              <a:t>ono </a:t>
            </a:r>
            <a:r>
              <a:rPr lang="it-IT" b="1" dirty="0"/>
              <a:t>possibili dei collegamenti con i percorsi afferenti alle varie aree trattate (legalità, sostenibilità, attività di volontariato e solidarietà sociale, Costituzione e diritti, consapevolezza digitale </a:t>
            </a:r>
            <a:r>
              <a:rPr lang="it-IT" b="1" dirty="0" err="1"/>
              <a:t>ecc</a:t>
            </a:r>
            <a:r>
              <a:rPr lang="it-IT" b="1" dirty="0" smtClean="0"/>
              <a:t>….)?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it-IT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b="1" dirty="0" smtClean="0"/>
              <a:t>Sono possibili collegamenti col tuo Percorso di Orientamento?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it-IT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it-IT" b="1" dirty="0" smtClean="0"/>
              <a:t>Sono possibili i collegamenti col PECUP?</a:t>
            </a:r>
            <a:endParaRPr lang="it-IT" b="1" dirty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 marL="0" indent="0">
              <a:buNone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Valutazione dell’esperienza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070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5636</TotalTime>
  <Words>349</Words>
  <Application>Microsoft Office PowerPoint</Application>
  <PresentationFormat>Presentazione su schermo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Onde</vt:lpstr>
      <vt:lpstr>PCTO presso--------------------</vt:lpstr>
      <vt:lpstr>Il contesto: tempistiche e dettagli</vt:lpstr>
      <vt:lpstr>L’ente o l’Azienda</vt:lpstr>
      <vt:lpstr>L’ente o l’Azienda</vt:lpstr>
      <vt:lpstr>Il Team</vt:lpstr>
      <vt:lpstr>Le mansioni</vt:lpstr>
      <vt:lpstr>L’esperienza: aspetti positivi e negativi</vt:lpstr>
      <vt:lpstr>Valutazione dell’esperienza</vt:lpstr>
      <vt:lpstr>Valutazione dell’esperienza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Rosalba Capilli</dc:creator>
  <cp:lastModifiedBy>Rosalba Capilli</cp:lastModifiedBy>
  <cp:revision>44</cp:revision>
  <dcterms:created xsi:type="dcterms:W3CDTF">2024-04-09T17:35:42Z</dcterms:created>
  <dcterms:modified xsi:type="dcterms:W3CDTF">2024-04-15T09:58:05Z</dcterms:modified>
</cp:coreProperties>
</file>